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3" r:id="rId2"/>
    <p:sldId id="265" r:id="rId3"/>
    <p:sldId id="266" r:id="rId4"/>
    <p:sldId id="271" r:id="rId5"/>
    <p:sldId id="272" r:id="rId6"/>
    <p:sldId id="278" r:id="rId7"/>
    <p:sldId id="279" r:id="rId8"/>
    <p:sldId id="283" r:id="rId9"/>
    <p:sldId id="280" r:id="rId10"/>
    <p:sldId id="281" r:id="rId11"/>
    <p:sldId id="282" r:id="rId12"/>
    <p:sldId id="284" r:id="rId13"/>
    <p:sldId id="267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365 Enterprise" id="{413F7475-DC3C-46D7-9C0B-AEF150BC6BD0}">
          <p14:sldIdLst>
            <p14:sldId id="273"/>
            <p14:sldId id="265"/>
            <p14:sldId id="266"/>
            <p14:sldId id="271"/>
            <p14:sldId id="272"/>
            <p14:sldId id="278"/>
          </p14:sldIdLst>
        </p14:section>
        <p14:section name="Microsoft 365 Business" id="{944B0B56-9193-45F8-842D-8C36D349ACC2}">
          <p14:sldIdLst>
            <p14:sldId id="279"/>
            <p14:sldId id="283"/>
            <p14:sldId id="280"/>
            <p14:sldId id="281"/>
            <p14:sldId id="282"/>
          </p14:sldIdLst>
        </p14:section>
        <p14:section name="Related Services" id="{E68770C6-2E86-44C0-9493-439C4C49B07A}">
          <p14:sldIdLst>
            <p14:sldId id="284"/>
            <p14:sldId id="267"/>
          </p14:sldIdLst>
        </p14:section>
        <p14:section name="Links" id="{A0C4EBA1-BB8E-4037-AC2C-BF8462772B6F}">
          <p14:sldIdLst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EEF7E-75DF-4E06-8D0D-5914B2A0CE42}" v="336" dt="2023-06-30T13:49:43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621" autoAdjust="0"/>
  </p:normalViewPr>
  <p:slideViewPr>
    <p:cSldViewPr snapToGrid="0">
      <p:cViewPr varScale="1">
        <p:scale>
          <a:sx n="91" d="100"/>
          <a:sy n="91" d="100"/>
        </p:scale>
        <p:origin x="48" y="7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29"/>
    </p:cViewPr>
  </p:sorterViewPr>
  <p:notesViewPr>
    <p:cSldViewPr snapToGrid="0" showGuides="1">
      <p:cViewPr varScale="1">
        <p:scale>
          <a:sx n="73" d="100"/>
          <a:sy n="73" d="100"/>
        </p:scale>
        <p:origin x="1929" y="2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1C88C-2D47-4607-965A-262E2CFCF213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6FB7-0BAE-45FB-924B-B77AE2BA5E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58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1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788A-EAEE-48E2-AC1A-36E8F86DA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93F29-2921-4953-8A20-F15E02DB4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02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38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0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map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maps.com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aronDinnage" TargetMode="External"/><Relationship Id="rId2" Type="http://schemas.openxmlformats.org/officeDocument/2006/relationships/hyperlink" Target="https://m365map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nkedin.com/in/aarondinnag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maps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CAC8-8A50-4EAD-BB2A-B8DC7598C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365 Enterprise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082E7-7EDA-4A5C-9875-AE1731E9E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77515"/>
          </a:xfrm>
        </p:spPr>
        <p:txBody>
          <a:bodyPr/>
          <a:lstStyle/>
          <a:p>
            <a:r>
              <a:rPr lang="en-US" dirty="0"/>
              <a:t>Licensing overview</a:t>
            </a:r>
          </a:p>
          <a:p>
            <a:r>
              <a:rPr lang="en-US" dirty="0"/>
              <a:t>June 2023</a:t>
            </a:r>
          </a:p>
        </p:txBody>
      </p:sp>
      <p:sp>
        <p:nvSpPr>
          <p:cNvPr id="4" name="Link">
            <a:extLst>
              <a:ext uri="{FF2B5EF4-FFF2-40B4-BE49-F238E27FC236}">
                <a16:creationId xmlns:a16="http://schemas.microsoft.com/office/drawing/2014/main" id="{30DF9CE2-C0D2-4560-936D-D9112B0B9BFA}"/>
              </a:ext>
            </a:extLst>
          </p:cNvPr>
          <p:cNvSpPr txBox="1"/>
          <p:nvPr/>
        </p:nvSpPr>
        <p:spPr>
          <a:xfrm>
            <a:off x="4598228" y="4979553"/>
            <a:ext cx="2995545" cy="556494"/>
          </a:xfrm>
          <a:prstGeom prst="rect">
            <a:avLst/>
          </a:prstGeom>
          <a:noFill/>
        </p:spPr>
        <p:txBody>
          <a:bodyPr wrap="none" lIns="72000" tIns="0" rIns="72000" bIns="3600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diagrams available here: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https://m365maps.com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2F3E0-B0BE-E1E1-D4F0-CCE22CC40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79" y="0"/>
            <a:ext cx="8983042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246A5D-E133-8069-721C-9956F0C9D8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Microsoft 365 Business Standard</a:t>
            </a:r>
          </a:p>
        </p:txBody>
      </p:sp>
    </p:spTree>
    <p:extLst>
      <p:ext uri="{BB962C8B-B14F-4D97-AF65-F5344CB8AC3E}">
        <p14:creationId xmlns:p14="http://schemas.microsoft.com/office/powerpoint/2010/main" val="71169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DADDB-E1F5-189E-74B3-4F63F944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83"/>
            <a:ext cx="12192000" cy="51562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22AC4F1-1AB0-C518-BA99-D413A2D627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Microsoft 365 Business Premium</a:t>
            </a:r>
          </a:p>
        </p:txBody>
      </p:sp>
    </p:spTree>
    <p:extLst>
      <p:ext uri="{BB962C8B-B14F-4D97-AF65-F5344CB8AC3E}">
        <p14:creationId xmlns:p14="http://schemas.microsoft.com/office/powerpoint/2010/main" val="275177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CAC8-8A50-4EAD-BB2A-B8DC7598C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365</a:t>
            </a:r>
            <a:br>
              <a:rPr lang="en-US" dirty="0"/>
            </a:br>
            <a:r>
              <a:rPr lang="en-US" dirty="0"/>
              <a:t>Related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082E7-7EDA-4A5C-9875-AE1731E9E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77515"/>
          </a:xfrm>
        </p:spPr>
        <p:txBody>
          <a:bodyPr/>
          <a:lstStyle/>
          <a:p>
            <a:r>
              <a:rPr lang="en-US" dirty="0"/>
              <a:t>June 2023</a:t>
            </a:r>
          </a:p>
        </p:txBody>
      </p:sp>
      <p:sp>
        <p:nvSpPr>
          <p:cNvPr id="4" name="Link">
            <a:extLst>
              <a:ext uri="{FF2B5EF4-FFF2-40B4-BE49-F238E27FC236}">
                <a16:creationId xmlns:a16="http://schemas.microsoft.com/office/drawing/2014/main" id="{30DF9CE2-C0D2-4560-936D-D9112B0B9BFA}"/>
              </a:ext>
            </a:extLst>
          </p:cNvPr>
          <p:cNvSpPr txBox="1"/>
          <p:nvPr/>
        </p:nvSpPr>
        <p:spPr>
          <a:xfrm>
            <a:off x="4598228" y="4979553"/>
            <a:ext cx="2995545" cy="556494"/>
          </a:xfrm>
          <a:prstGeom prst="rect">
            <a:avLst/>
          </a:prstGeom>
          <a:noFill/>
        </p:spPr>
        <p:txBody>
          <a:bodyPr wrap="none" lIns="72000" tIns="0" rIns="72000" bIns="3600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diagrams available here: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https://m365maps.com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72066-4452-542E-F627-4E69C49BF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34" y="0"/>
            <a:ext cx="8989932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4651C29-D8AD-01CD-7B10-021E5AC552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Related Services</a:t>
            </a:r>
          </a:p>
        </p:txBody>
      </p:sp>
    </p:spTree>
    <p:extLst>
      <p:ext uri="{BB962C8B-B14F-4D97-AF65-F5344CB8AC3E}">
        <p14:creationId xmlns:p14="http://schemas.microsoft.com/office/powerpoint/2010/main" val="224511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2A15-00FB-88A0-A838-EE94533EF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Links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099F6-7A5D-FB4D-491D-D60A978C7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/>
          <a:lstStyle/>
          <a:p>
            <a:pPr algn="l"/>
            <a:r>
              <a:rPr lang="en-US" sz="2800" dirty="0"/>
              <a:t>Website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https://m365maps.com/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Updates on Twitter and LinkedIn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https://twitter.com/AaronDinnage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https://www.linkedin.com/in/aarondinnage/</a:t>
            </a:r>
            <a:r>
              <a:rPr lang="en-US" sz="2800" dirty="0"/>
              <a:t>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27498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0CDA0-57EF-0BB7-D57F-A16665DAC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236"/>
            <a:ext cx="12192000" cy="515552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0B35590-66EF-F272-58EA-33D251AF85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Microsoft 365 E3</a:t>
            </a:r>
          </a:p>
        </p:txBody>
      </p:sp>
    </p:spTree>
    <p:extLst>
      <p:ext uri="{BB962C8B-B14F-4D97-AF65-F5344CB8AC3E}">
        <p14:creationId xmlns:p14="http://schemas.microsoft.com/office/powerpoint/2010/main" val="33875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D5E855-278D-7FC4-9BF8-2315CA4B6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73"/>
            <a:ext cx="12192000" cy="609965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96A2902-8171-2486-2E94-30020C5AF1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Microsoft 365 E5 Step-up</a:t>
            </a:r>
          </a:p>
        </p:txBody>
      </p:sp>
    </p:spTree>
    <p:extLst>
      <p:ext uri="{BB962C8B-B14F-4D97-AF65-F5344CB8AC3E}">
        <p14:creationId xmlns:p14="http://schemas.microsoft.com/office/powerpoint/2010/main" val="20417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C76BB2-985F-BB65-F013-8E93C8249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1" y="0"/>
            <a:ext cx="1144131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799716-E528-AE61-EF2F-E519FF40E3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Microsoft 365 F1</a:t>
            </a:r>
          </a:p>
        </p:txBody>
      </p:sp>
    </p:spTree>
    <p:extLst>
      <p:ext uri="{BB962C8B-B14F-4D97-AF65-F5344CB8AC3E}">
        <p14:creationId xmlns:p14="http://schemas.microsoft.com/office/powerpoint/2010/main" val="14839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FBB41-5A25-E9F7-437A-BBB4EF8E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5" y="0"/>
            <a:ext cx="1180934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0D19499-36BA-9A88-6419-CD6DFD720C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Microsoft 365 F3</a:t>
            </a:r>
          </a:p>
        </p:txBody>
      </p:sp>
    </p:spTree>
    <p:extLst>
      <p:ext uri="{BB962C8B-B14F-4D97-AF65-F5344CB8AC3E}">
        <p14:creationId xmlns:p14="http://schemas.microsoft.com/office/powerpoint/2010/main" val="18612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6E59AB-D995-37B1-8A18-811A8B0F6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9" y="0"/>
            <a:ext cx="10736482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7E8F11-03EE-9D22-C1C8-79607FE685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Microsoft 365 F5 Security + Compliance</a:t>
            </a:r>
          </a:p>
        </p:txBody>
      </p:sp>
    </p:spTree>
    <p:extLst>
      <p:ext uri="{BB962C8B-B14F-4D97-AF65-F5344CB8AC3E}">
        <p14:creationId xmlns:p14="http://schemas.microsoft.com/office/powerpoint/2010/main" val="36340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CAC8-8A50-4EAD-BB2A-B8DC7598C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365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082E7-7EDA-4A5C-9875-AE1731E9E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77515"/>
          </a:xfrm>
        </p:spPr>
        <p:txBody>
          <a:bodyPr/>
          <a:lstStyle/>
          <a:p>
            <a:r>
              <a:rPr lang="en-US" dirty="0"/>
              <a:t>Licensing overview</a:t>
            </a:r>
          </a:p>
          <a:p>
            <a:r>
              <a:rPr lang="en-US" dirty="0"/>
              <a:t>June 2023</a:t>
            </a:r>
          </a:p>
        </p:txBody>
      </p:sp>
      <p:sp>
        <p:nvSpPr>
          <p:cNvPr id="4" name="Link">
            <a:extLst>
              <a:ext uri="{FF2B5EF4-FFF2-40B4-BE49-F238E27FC236}">
                <a16:creationId xmlns:a16="http://schemas.microsoft.com/office/drawing/2014/main" id="{30DF9CE2-C0D2-4560-936D-D9112B0B9BFA}"/>
              </a:ext>
            </a:extLst>
          </p:cNvPr>
          <p:cNvSpPr txBox="1"/>
          <p:nvPr/>
        </p:nvSpPr>
        <p:spPr>
          <a:xfrm>
            <a:off x="4598228" y="4979553"/>
            <a:ext cx="2995545" cy="556494"/>
          </a:xfrm>
          <a:prstGeom prst="rect">
            <a:avLst/>
          </a:prstGeom>
          <a:noFill/>
        </p:spPr>
        <p:txBody>
          <a:bodyPr wrap="none" lIns="72000" tIns="0" rIns="72000" bIns="3600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diagrams available here: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https://m365maps.com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BF9EE-97DA-9390-3727-16A4A3BAD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58" y="0"/>
            <a:ext cx="7711684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3F375D5-DB41-CE63-5DFF-B54477E103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Microsoft 365 Business (All)</a:t>
            </a:r>
          </a:p>
        </p:txBody>
      </p:sp>
    </p:spTree>
    <p:extLst>
      <p:ext uri="{BB962C8B-B14F-4D97-AF65-F5344CB8AC3E}">
        <p14:creationId xmlns:p14="http://schemas.microsoft.com/office/powerpoint/2010/main" val="176386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B39D0-67FC-4597-44C8-5237A5C8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17" y="0"/>
            <a:ext cx="4953366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A634155-A4B9-3780-CF11-5B33583FBB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AU" dirty="0"/>
              <a:t>Microsoft 365 Business Basic</a:t>
            </a:r>
          </a:p>
        </p:txBody>
      </p:sp>
    </p:spTree>
    <p:extLst>
      <p:ext uri="{BB962C8B-B14F-4D97-AF65-F5344CB8AC3E}">
        <p14:creationId xmlns:p14="http://schemas.microsoft.com/office/powerpoint/2010/main" val="309287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7ba5c36-b7cf-4793-bbc2-bd5b3a9f95ca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31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Microsoft 365 Enterprise</vt:lpstr>
      <vt:lpstr>Microsoft 365 E3</vt:lpstr>
      <vt:lpstr>Microsoft 365 E5 Step-up</vt:lpstr>
      <vt:lpstr>Microsoft 365 F1</vt:lpstr>
      <vt:lpstr>Microsoft 365 F3</vt:lpstr>
      <vt:lpstr>Microsoft 365 F5 Security + Compliance</vt:lpstr>
      <vt:lpstr>Microsoft 365 Business</vt:lpstr>
      <vt:lpstr>Microsoft 365 Business (All)</vt:lpstr>
      <vt:lpstr>Microsoft 365 Business Basic</vt:lpstr>
      <vt:lpstr>Microsoft 365 Business Standard</vt:lpstr>
      <vt:lpstr>Microsoft 365 Business Premium</vt:lpstr>
      <vt:lpstr>Microsoft 365 Related Services</vt:lpstr>
      <vt:lpstr>Related Services</vt:lpstr>
      <vt:lpstr>Links</vt:lpstr>
    </vt:vector>
  </TitlesOfParts>
  <Manager/>
  <Company/>
  <LinksUpToDate>false</LinksUpToDate>
  <SharedDoc>false</SharedDoc>
  <HyperlinkBase>https://m365maps.com/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365 Licensing</dc:title>
  <dc:subject/>
  <dc:creator/>
  <cp:keywords>m365maps.com</cp:keywords>
  <cp:lastModifiedBy/>
  <cp:revision>1</cp:revision>
  <dcterms:created xsi:type="dcterms:W3CDTF">2023-01-01T04:28:58Z</dcterms:created>
  <dcterms:modified xsi:type="dcterms:W3CDTF">2023-06-30T13:52:44Z</dcterms:modified>
  <cp:category/>
  <dc:language>en-US</dc:language>
</cp:coreProperties>
</file>